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3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C5E5C0-D197-EC28-CE25-1842DAEFD02F}" v="1346" dt="2025-05-07T16:57:35.227"/>
    <p1510:client id="{36ED252C-D200-4C4A-8196-A9D649818923}" v="100" dt="2025-05-07T17:32:15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ce Foster" userId="S::cfos5751@students.vsu.edu::cf5268f7-0278-4a79-8b59-07d5a5b5e88e" providerId="AD" clId="Web-{35C5E5C0-D197-EC28-CE25-1842DAEFD02F}"/>
    <pc:docChg chg="addSld delSld modSld">
      <pc:chgData name="Chance Foster" userId="S::cfos5751@students.vsu.edu::cf5268f7-0278-4a79-8b59-07d5a5b5e88e" providerId="AD" clId="Web-{35C5E5C0-D197-EC28-CE25-1842DAEFD02F}" dt="2025-05-07T16:57:35.227" v="1335" actId="20577"/>
      <pc:docMkLst>
        <pc:docMk/>
      </pc:docMkLst>
      <pc:sldChg chg="modSp">
        <pc:chgData name="Chance Foster" userId="S::cfos5751@students.vsu.edu::cf5268f7-0278-4a79-8b59-07d5a5b5e88e" providerId="AD" clId="Web-{35C5E5C0-D197-EC28-CE25-1842DAEFD02F}" dt="2025-05-07T16:14:19.156" v="31" actId="20577"/>
        <pc:sldMkLst>
          <pc:docMk/>
          <pc:sldMk cId="472176545" sldId="257"/>
        </pc:sldMkLst>
        <pc:spChg chg="mod">
          <ac:chgData name="Chance Foster" userId="S::cfos5751@students.vsu.edu::cf5268f7-0278-4a79-8b59-07d5a5b5e88e" providerId="AD" clId="Web-{35C5E5C0-D197-EC28-CE25-1842DAEFD02F}" dt="2025-05-07T16:14:19.156" v="31" actId="20577"/>
          <ac:spMkLst>
            <pc:docMk/>
            <pc:sldMk cId="472176545" sldId="257"/>
            <ac:spMk id="2" creationId="{6704974D-DBA2-1166-052F-B8DF1A4695D7}"/>
          </ac:spMkLst>
        </pc:spChg>
        <pc:spChg chg="mod">
          <ac:chgData name="Chance Foster" userId="S::cfos5751@students.vsu.edu::cf5268f7-0278-4a79-8b59-07d5a5b5e88e" providerId="AD" clId="Web-{35C5E5C0-D197-EC28-CE25-1842DAEFD02F}" dt="2025-05-07T16:13:34.997" v="10" actId="20577"/>
          <ac:spMkLst>
            <pc:docMk/>
            <pc:sldMk cId="472176545" sldId="257"/>
            <ac:spMk id="3" creationId="{577C7C5C-8D4A-CAE7-622D-B2A676A53913}"/>
          </ac:spMkLst>
        </pc:spChg>
      </pc:sldChg>
      <pc:sldChg chg="modSp new">
        <pc:chgData name="Chance Foster" userId="S::cfos5751@students.vsu.edu::cf5268f7-0278-4a79-8b59-07d5a5b5e88e" providerId="AD" clId="Web-{35C5E5C0-D197-EC28-CE25-1842DAEFD02F}" dt="2025-05-07T16:26:49.465" v="575" actId="20577"/>
        <pc:sldMkLst>
          <pc:docMk/>
          <pc:sldMk cId="2035486818" sldId="258"/>
        </pc:sldMkLst>
        <pc:spChg chg="mod">
          <ac:chgData name="Chance Foster" userId="S::cfos5751@students.vsu.edu::cf5268f7-0278-4a79-8b59-07d5a5b5e88e" providerId="AD" clId="Web-{35C5E5C0-D197-EC28-CE25-1842DAEFD02F}" dt="2025-05-07T16:22:10.324" v="330" actId="14100"/>
          <ac:spMkLst>
            <pc:docMk/>
            <pc:sldMk cId="2035486818" sldId="258"/>
            <ac:spMk id="2" creationId="{62C8DB12-B1BD-D74F-50AD-647DC768C761}"/>
          </ac:spMkLst>
        </pc:spChg>
        <pc:spChg chg="mod">
          <ac:chgData name="Chance Foster" userId="S::cfos5751@students.vsu.edu::cf5268f7-0278-4a79-8b59-07d5a5b5e88e" providerId="AD" clId="Web-{35C5E5C0-D197-EC28-CE25-1842DAEFD02F}" dt="2025-05-07T16:26:49.465" v="575" actId="20577"/>
          <ac:spMkLst>
            <pc:docMk/>
            <pc:sldMk cId="2035486818" sldId="258"/>
            <ac:spMk id="3" creationId="{33B254FE-96F7-DCB1-89B6-CAC6FBEFEB16}"/>
          </ac:spMkLst>
        </pc:spChg>
      </pc:sldChg>
      <pc:sldChg chg="modSp new">
        <pc:chgData name="Chance Foster" userId="S::cfos5751@students.vsu.edu::cf5268f7-0278-4a79-8b59-07d5a5b5e88e" providerId="AD" clId="Web-{35C5E5C0-D197-EC28-CE25-1842DAEFD02F}" dt="2025-05-07T16:17:59.262" v="50" actId="20577"/>
        <pc:sldMkLst>
          <pc:docMk/>
          <pc:sldMk cId="427862954" sldId="259"/>
        </pc:sldMkLst>
        <pc:spChg chg="mod">
          <ac:chgData name="Chance Foster" userId="S::cfos5751@students.vsu.edu::cf5268f7-0278-4a79-8b59-07d5a5b5e88e" providerId="AD" clId="Web-{35C5E5C0-D197-EC28-CE25-1842DAEFD02F}" dt="2025-05-07T16:17:59.262" v="50" actId="20577"/>
          <ac:spMkLst>
            <pc:docMk/>
            <pc:sldMk cId="427862954" sldId="259"/>
            <ac:spMk id="2" creationId="{9ACDF891-B252-3D9E-BB4B-8EF4FDC525FE}"/>
          </ac:spMkLst>
        </pc:spChg>
        <pc:spChg chg="mod">
          <ac:chgData name="Chance Foster" userId="S::cfos5751@students.vsu.edu::cf5268f7-0278-4a79-8b59-07d5a5b5e88e" providerId="AD" clId="Web-{35C5E5C0-D197-EC28-CE25-1842DAEFD02F}" dt="2025-05-07T16:17:34.839" v="43" actId="20577"/>
          <ac:spMkLst>
            <pc:docMk/>
            <pc:sldMk cId="427862954" sldId="259"/>
            <ac:spMk id="3" creationId="{180DBE4B-DB67-457C-C822-4605B1807559}"/>
          </ac:spMkLst>
        </pc:spChg>
      </pc:sldChg>
      <pc:sldChg chg="modSp new">
        <pc:chgData name="Chance Foster" userId="S::cfos5751@students.vsu.edu::cf5268f7-0278-4a79-8b59-07d5a5b5e88e" providerId="AD" clId="Web-{35C5E5C0-D197-EC28-CE25-1842DAEFD02F}" dt="2025-05-07T16:22:01.307" v="329" actId="20577"/>
        <pc:sldMkLst>
          <pc:docMk/>
          <pc:sldMk cId="1055644120" sldId="260"/>
        </pc:sldMkLst>
        <pc:spChg chg="mod">
          <ac:chgData name="Chance Foster" userId="S::cfos5751@students.vsu.edu::cf5268f7-0278-4a79-8b59-07d5a5b5e88e" providerId="AD" clId="Web-{35C5E5C0-D197-EC28-CE25-1842DAEFD02F}" dt="2025-05-07T16:22:01.307" v="329" actId="20577"/>
          <ac:spMkLst>
            <pc:docMk/>
            <pc:sldMk cId="1055644120" sldId="260"/>
            <ac:spMk id="2" creationId="{B512D848-C2FC-D751-96E8-42345DDED24D}"/>
          </ac:spMkLst>
        </pc:spChg>
        <pc:spChg chg="mod">
          <ac:chgData name="Chance Foster" userId="S::cfos5751@students.vsu.edu::cf5268f7-0278-4a79-8b59-07d5a5b5e88e" providerId="AD" clId="Web-{35C5E5C0-D197-EC28-CE25-1842DAEFD02F}" dt="2025-05-07T16:21:42.262" v="310" actId="20577"/>
          <ac:spMkLst>
            <pc:docMk/>
            <pc:sldMk cId="1055644120" sldId="260"/>
            <ac:spMk id="3" creationId="{308C6432-B6A6-D1BC-8590-D0A0D7894DCC}"/>
          </ac:spMkLst>
        </pc:spChg>
      </pc:sldChg>
      <pc:sldChg chg="modSp new del">
        <pc:chgData name="Chance Foster" userId="S::cfos5751@students.vsu.edu::cf5268f7-0278-4a79-8b59-07d5a5b5e88e" providerId="AD" clId="Web-{35C5E5C0-D197-EC28-CE25-1842DAEFD02F}" dt="2025-05-07T16:27:45.296" v="580"/>
        <pc:sldMkLst>
          <pc:docMk/>
          <pc:sldMk cId="1016745516" sldId="261"/>
        </pc:sldMkLst>
        <pc:spChg chg="mod">
          <ac:chgData name="Chance Foster" userId="S::cfos5751@students.vsu.edu::cf5268f7-0278-4a79-8b59-07d5a5b5e88e" providerId="AD" clId="Web-{35C5E5C0-D197-EC28-CE25-1842DAEFD02F}" dt="2025-05-07T16:27:31.404" v="578" actId="20577"/>
          <ac:spMkLst>
            <pc:docMk/>
            <pc:sldMk cId="1016745516" sldId="261"/>
            <ac:spMk id="3" creationId="{A899A274-5C41-6CAA-A186-C75447D2F54D}"/>
          </ac:spMkLst>
        </pc:spChg>
      </pc:sldChg>
      <pc:sldChg chg="modSp new">
        <pc:chgData name="Chance Foster" userId="S::cfos5751@students.vsu.edu::cf5268f7-0278-4a79-8b59-07d5a5b5e88e" providerId="AD" clId="Web-{35C5E5C0-D197-EC28-CE25-1842DAEFD02F}" dt="2025-05-07T16:32:10.561" v="724" actId="20577"/>
        <pc:sldMkLst>
          <pc:docMk/>
          <pc:sldMk cId="694424287" sldId="262"/>
        </pc:sldMkLst>
        <pc:spChg chg="mod">
          <ac:chgData name="Chance Foster" userId="S::cfos5751@students.vsu.edu::cf5268f7-0278-4a79-8b59-07d5a5b5e88e" providerId="AD" clId="Web-{35C5E5C0-D197-EC28-CE25-1842DAEFD02F}" dt="2025-05-07T16:28:16.532" v="609" actId="20577"/>
          <ac:spMkLst>
            <pc:docMk/>
            <pc:sldMk cId="694424287" sldId="262"/>
            <ac:spMk id="2" creationId="{F69BD1CB-1FB5-0517-9F18-6F72582BC1E0}"/>
          </ac:spMkLst>
        </pc:spChg>
        <pc:spChg chg="mod">
          <ac:chgData name="Chance Foster" userId="S::cfos5751@students.vsu.edu::cf5268f7-0278-4a79-8b59-07d5a5b5e88e" providerId="AD" clId="Web-{35C5E5C0-D197-EC28-CE25-1842DAEFD02F}" dt="2025-05-07T16:29:28.664" v="645" actId="20577"/>
          <ac:spMkLst>
            <pc:docMk/>
            <pc:sldMk cId="694424287" sldId="262"/>
            <ac:spMk id="3" creationId="{EED3FE53-6759-5621-59C1-0DBF42980E74}"/>
          </ac:spMkLst>
        </pc:spChg>
        <pc:spChg chg="mod">
          <ac:chgData name="Chance Foster" userId="S::cfos5751@students.vsu.edu::cf5268f7-0278-4a79-8b59-07d5a5b5e88e" providerId="AD" clId="Web-{35C5E5C0-D197-EC28-CE25-1842DAEFD02F}" dt="2025-05-07T16:31:28.418" v="662" actId="20577"/>
          <ac:spMkLst>
            <pc:docMk/>
            <pc:sldMk cId="694424287" sldId="262"/>
            <ac:spMk id="4" creationId="{D7F1056E-099E-0F55-BAE1-CA82CB0EE74A}"/>
          </ac:spMkLst>
        </pc:spChg>
        <pc:spChg chg="mod">
          <ac:chgData name="Chance Foster" userId="S::cfos5751@students.vsu.edu::cf5268f7-0278-4a79-8b59-07d5a5b5e88e" providerId="AD" clId="Web-{35C5E5C0-D197-EC28-CE25-1842DAEFD02F}" dt="2025-05-07T16:29:37.224" v="646" actId="20577"/>
          <ac:spMkLst>
            <pc:docMk/>
            <pc:sldMk cId="694424287" sldId="262"/>
            <ac:spMk id="5" creationId="{BACB0676-71B5-A82B-6B30-2C77EB2B9A31}"/>
          </ac:spMkLst>
        </pc:spChg>
        <pc:spChg chg="mod">
          <ac:chgData name="Chance Foster" userId="S::cfos5751@students.vsu.edu::cf5268f7-0278-4a79-8b59-07d5a5b5e88e" providerId="AD" clId="Web-{35C5E5C0-D197-EC28-CE25-1842DAEFD02F}" dt="2025-05-07T16:32:10.561" v="724" actId="20577"/>
          <ac:spMkLst>
            <pc:docMk/>
            <pc:sldMk cId="694424287" sldId="262"/>
            <ac:spMk id="6" creationId="{6F07CBF8-99EA-D275-D8ED-D03F1C857440}"/>
          </ac:spMkLst>
        </pc:spChg>
      </pc:sldChg>
      <pc:sldChg chg="modSp new">
        <pc:chgData name="Chance Foster" userId="S::cfos5751@students.vsu.edu::cf5268f7-0278-4a79-8b59-07d5a5b5e88e" providerId="AD" clId="Web-{35C5E5C0-D197-EC28-CE25-1842DAEFD02F}" dt="2025-05-07T16:57:35.227" v="1335" actId="20577"/>
        <pc:sldMkLst>
          <pc:docMk/>
          <pc:sldMk cId="3349834058" sldId="263"/>
        </pc:sldMkLst>
        <pc:spChg chg="mod">
          <ac:chgData name="Chance Foster" userId="S::cfos5751@students.vsu.edu::cf5268f7-0278-4a79-8b59-07d5a5b5e88e" providerId="AD" clId="Web-{35C5E5C0-D197-EC28-CE25-1842DAEFD02F}" dt="2025-05-07T16:32:51.704" v="737" actId="20577"/>
          <ac:spMkLst>
            <pc:docMk/>
            <pc:sldMk cId="3349834058" sldId="263"/>
            <ac:spMk id="2" creationId="{59369276-CBF1-6D86-0637-1DB91027552C}"/>
          </ac:spMkLst>
        </pc:spChg>
        <pc:spChg chg="mod">
          <ac:chgData name="Chance Foster" userId="S::cfos5751@students.vsu.edu::cf5268f7-0278-4a79-8b59-07d5a5b5e88e" providerId="AD" clId="Web-{35C5E5C0-D197-EC28-CE25-1842DAEFD02F}" dt="2025-05-07T16:33:28.191" v="767" actId="20577"/>
          <ac:spMkLst>
            <pc:docMk/>
            <pc:sldMk cId="3349834058" sldId="263"/>
            <ac:spMk id="3" creationId="{0EAB5CA0-AC3F-8ABF-AE3E-B85F656E7DD4}"/>
          </ac:spMkLst>
        </pc:spChg>
        <pc:spChg chg="mod">
          <ac:chgData name="Chance Foster" userId="S::cfos5751@students.vsu.edu::cf5268f7-0278-4a79-8b59-07d5a5b5e88e" providerId="AD" clId="Web-{35C5E5C0-D197-EC28-CE25-1842DAEFD02F}" dt="2025-05-07T16:57:35.227" v="1335" actId="20577"/>
          <ac:spMkLst>
            <pc:docMk/>
            <pc:sldMk cId="3349834058" sldId="263"/>
            <ac:spMk id="4" creationId="{AA4109BE-1883-3796-D9EE-52C2294F3FC5}"/>
          </ac:spMkLst>
        </pc:spChg>
        <pc:spChg chg="mod">
          <ac:chgData name="Chance Foster" userId="S::cfos5751@students.vsu.edu::cf5268f7-0278-4a79-8b59-07d5a5b5e88e" providerId="AD" clId="Web-{35C5E5C0-D197-EC28-CE25-1842DAEFD02F}" dt="2025-05-07T16:33:25.441" v="765" actId="14100"/>
          <ac:spMkLst>
            <pc:docMk/>
            <pc:sldMk cId="3349834058" sldId="263"/>
            <ac:spMk id="5" creationId="{B0A03091-62B5-6B05-7C87-35BFCB17554B}"/>
          </ac:spMkLst>
        </pc:spChg>
      </pc:sldChg>
      <pc:sldChg chg="delSp modSp new mod modClrScheme chgLayout">
        <pc:chgData name="Chance Foster" userId="S::cfos5751@students.vsu.edu::cf5268f7-0278-4a79-8b59-07d5a5b5e88e" providerId="AD" clId="Web-{35C5E5C0-D197-EC28-CE25-1842DAEFD02F}" dt="2025-05-07T16:43:35.038" v="1307" actId="20577"/>
        <pc:sldMkLst>
          <pc:docMk/>
          <pc:sldMk cId="3851669781" sldId="264"/>
        </pc:sldMkLst>
        <pc:spChg chg="mod ord">
          <ac:chgData name="Chance Foster" userId="S::cfos5751@students.vsu.edu::cf5268f7-0278-4a79-8b59-07d5a5b5e88e" providerId="AD" clId="Web-{35C5E5C0-D197-EC28-CE25-1842DAEFD02F}" dt="2025-05-07T16:36:26.326" v="953" actId="14100"/>
          <ac:spMkLst>
            <pc:docMk/>
            <pc:sldMk cId="3851669781" sldId="264"/>
            <ac:spMk id="2" creationId="{94366FE4-3E64-A15D-6CCD-38A46AE6EEE6}"/>
          </ac:spMkLst>
        </pc:spChg>
        <pc:spChg chg="del">
          <ac:chgData name="Chance Foster" userId="S::cfos5751@students.vsu.edu::cf5268f7-0278-4a79-8b59-07d5a5b5e88e" providerId="AD" clId="Web-{35C5E5C0-D197-EC28-CE25-1842DAEFD02F}" dt="2025-05-07T16:34:34.632" v="784"/>
          <ac:spMkLst>
            <pc:docMk/>
            <pc:sldMk cId="3851669781" sldId="264"/>
            <ac:spMk id="3" creationId="{0F63F982-9F5C-004B-5765-340EDA9A4417}"/>
          </ac:spMkLst>
        </pc:spChg>
        <pc:spChg chg="mod ord">
          <ac:chgData name="Chance Foster" userId="S::cfos5751@students.vsu.edu::cf5268f7-0278-4a79-8b59-07d5a5b5e88e" providerId="AD" clId="Web-{35C5E5C0-D197-EC28-CE25-1842DAEFD02F}" dt="2025-05-07T16:43:35.038" v="1307" actId="20577"/>
          <ac:spMkLst>
            <pc:docMk/>
            <pc:sldMk cId="3851669781" sldId="264"/>
            <ac:spMk id="4" creationId="{04FBB21E-B959-37EC-439B-F887D4711D4D}"/>
          </ac:spMkLst>
        </pc:spChg>
        <pc:spChg chg="del">
          <ac:chgData name="Chance Foster" userId="S::cfos5751@students.vsu.edu::cf5268f7-0278-4a79-8b59-07d5a5b5e88e" providerId="AD" clId="Web-{35C5E5C0-D197-EC28-CE25-1842DAEFD02F}" dt="2025-05-07T16:34:34.632" v="784"/>
          <ac:spMkLst>
            <pc:docMk/>
            <pc:sldMk cId="3851669781" sldId="264"/>
            <ac:spMk id="5" creationId="{50F05B06-DA4E-D687-DD1D-E2A5A2E026F8}"/>
          </ac:spMkLst>
        </pc:spChg>
        <pc:spChg chg="del">
          <ac:chgData name="Chance Foster" userId="S::cfos5751@students.vsu.edu::cf5268f7-0278-4a79-8b59-07d5a5b5e88e" providerId="AD" clId="Web-{35C5E5C0-D197-EC28-CE25-1842DAEFD02F}" dt="2025-05-07T16:34:34.632" v="784"/>
          <ac:spMkLst>
            <pc:docMk/>
            <pc:sldMk cId="3851669781" sldId="264"/>
            <ac:spMk id="6" creationId="{F27FF633-DCD3-BA49-CAA4-A6AFCD2C4955}"/>
          </ac:spMkLst>
        </pc:spChg>
      </pc:sldChg>
    </pc:docChg>
  </pc:docChgLst>
  <pc:docChgLst>
    <pc:chgData name="Xavier Christian" userId="f8343963-fb12-42d8-b1df-6394bc184ac4" providerId="ADAL" clId="{36ED252C-D200-4C4A-8196-A9D649818923}"/>
    <pc:docChg chg="custSel modSld sldOrd">
      <pc:chgData name="Xavier Christian" userId="f8343963-fb12-42d8-b1df-6394bc184ac4" providerId="ADAL" clId="{36ED252C-D200-4C4A-8196-A9D649818923}" dt="2025-05-07T17:32:15.285" v="100" actId="20577"/>
      <pc:docMkLst>
        <pc:docMk/>
      </pc:docMkLst>
      <pc:sldChg chg="modSp mod">
        <pc:chgData name="Xavier Christian" userId="f8343963-fb12-42d8-b1df-6394bc184ac4" providerId="ADAL" clId="{36ED252C-D200-4C4A-8196-A9D649818923}" dt="2025-05-07T17:32:15.285" v="100" actId="20577"/>
        <pc:sldMkLst>
          <pc:docMk/>
          <pc:sldMk cId="427862954" sldId="259"/>
        </pc:sldMkLst>
        <pc:spChg chg="mod">
          <ac:chgData name="Xavier Christian" userId="f8343963-fb12-42d8-b1df-6394bc184ac4" providerId="ADAL" clId="{36ED252C-D200-4C4A-8196-A9D649818923}" dt="2025-05-07T17:32:15.285" v="100" actId="20577"/>
          <ac:spMkLst>
            <pc:docMk/>
            <pc:sldMk cId="427862954" sldId="259"/>
            <ac:spMk id="3" creationId="{180DBE4B-DB67-457C-C822-4605B1807559}"/>
          </ac:spMkLst>
        </pc:spChg>
      </pc:sldChg>
      <pc:sldChg chg="addSp delSp modSp mod ord">
        <pc:chgData name="Xavier Christian" userId="f8343963-fb12-42d8-b1df-6394bc184ac4" providerId="ADAL" clId="{36ED252C-D200-4C4A-8196-A9D649818923}" dt="2025-05-07T17:31:06.742" v="78" actId="1076"/>
        <pc:sldMkLst>
          <pc:docMk/>
          <pc:sldMk cId="3349834058" sldId="263"/>
        </pc:sldMkLst>
        <pc:spChg chg="mod">
          <ac:chgData name="Xavier Christian" userId="f8343963-fb12-42d8-b1df-6394bc184ac4" providerId="ADAL" clId="{36ED252C-D200-4C4A-8196-A9D649818923}" dt="2025-05-07T17:27:04.788" v="71" actId="20577"/>
          <ac:spMkLst>
            <pc:docMk/>
            <pc:sldMk cId="3349834058" sldId="263"/>
            <ac:spMk id="2" creationId="{59369276-CBF1-6D86-0637-1DB91027552C}"/>
          </ac:spMkLst>
        </pc:spChg>
        <pc:spChg chg="mod">
          <ac:chgData name="Xavier Christian" userId="f8343963-fb12-42d8-b1df-6394bc184ac4" providerId="ADAL" clId="{36ED252C-D200-4C4A-8196-A9D649818923}" dt="2025-05-07T17:22:47.572" v="2" actId="20577"/>
          <ac:spMkLst>
            <pc:docMk/>
            <pc:sldMk cId="3349834058" sldId="263"/>
            <ac:spMk id="3" creationId="{0EAB5CA0-AC3F-8ABF-AE3E-B85F656E7DD4}"/>
          </ac:spMkLst>
        </pc:spChg>
        <pc:spChg chg="del">
          <ac:chgData name="Xavier Christian" userId="f8343963-fb12-42d8-b1df-6394bc184ac4" providerId="ADAL" clId="{36ED252C-D200-4C4A-8196-A9D649818923}" dt="2025-05-07T17:23:06.963" v="3"/>
          <ac:spMkLst>
            <pc:docMk/>
            <pc:sldMk cId="3349834058" sldId="263"/>
            <ac:spMk id="6" creationId="{405FFA72-DCBD-C29C-87D8-876988C39369}"/>
          </ac:spMkLst>
        </pc:spChg>
        <pc:spChg chg="add del mod">
          <ac:chgData name="Xavier Christian" userId="f8343963-fb12-42d8-b1df-6394bc184ac4" providerId="ADAL" clId="{36ED252C-D200-4C4A-8196-A9D649818923}" dt="2025-05-07T17:23:19.579" v="11"/>
          <ac:spMkLst>
            <pc:docMk/>
            <pc:sldMk cId="3349834058" sldId="263"/>
            <ac:spMk id="7" creationId="{EB40F8D7-0E0D-0CC9-B668-4BB4C6B82F04}"/>
          </ac:spMkLst>
        </pc:spChg>
        <pc:spChg chg="add del mod">
          <ac:chgData name="Xavier Christian" userId="f8343963-fb12-42d8-b1df-6394bc184ac4" providerId="ADAL" clId="{36ED252C-D200-4C4A-8196-A9D649818923}" dt="2025-05-07T17:23:26.016" v="14"/>
          <ac:spMkLst>
            <pc:docMk/>
            <pc:sldMk cId="3349834058" sldId="263"/>
            <ac:spMk id="11" creationId="{C9F28F90-717C-43FE-933C-DE78839DD2F7}"/>
          </ac:spMkLst>
        </pc:spChg>
        <pc:spChg chg="add del mod">
          <ac:chgData name="Xavier Christian" userId="f8343963-fb12-42d8-b1df-6394bc184ac4" providerId="ADAL" clId="{36ED252C-D200-4C4A-8196-A9D649818923}" dt="2025-05-07T17:24:37.490" v="25"/>
          <ac:spMkLst>
            <pc:docMk/>
            <pc:sldMk cId="3349834058" sldId="263"/>
            <ac:spMk id="15" creationId="{4D94D24F-5F97-4810-7E4B-610411ED0D02}"/>
          </ac:spMkLst>
        </pc:spChg>
        <pc:spChg chg="add del mod">
          <ac:chgData name="Xavier Christian" userId="f8343963-fb12-42d8-b1df-6394bc184ac4" providerId="ADAL" clId="{36ED252C-D200-4C4A-8196-A9D649818923}" dt="2025-05-07T17:25:16.002" v="31"/>
          <ac:spMkLst>
            <pc:docMk/>
            <pc:sldMk cId="3349834058" sldId="263"/>
            <ac:spMk id="19" creationId="{7A3563DF-3E2A-9848-FE54-B8636BCC7828}"/>
          </ac:spMkLst>
        </pc:spChg>
        <pc:spChg chg="add del mod">
          <ac:chgData name="Xavier Christian" userId="f8343963-fb12-42d8-b1df-6394bc184ac4" providerId="ADAL" clId="{36ED252C-D200-4C4A-8196-A9D649818923}" dt="2025-05-07T17:30:58.883" v="73"/>
          <ac:spMkLst>
            <pc:docMk/>
            <pc:sldMk cId="3349834058" sldId="263"/>
            <ac:spMk id="23" creationId="{A2C089D6-B1FE-025B-307F-A81652B60D10}"/>
          </ac:spMkLst>
        </pc:spChg>
        <pc:picChg chg="add del mod">
          <ac:chgData name="Xavier Christian" userId="f8343963-fb12-42d8-b1df-6394bc184ac4" providerId="ADAL" clId="{36ED252C-D200-4C4A-8196-A9D649818923}" dt="2025-05-07T17:23:24.489" v="13" actId="478"/>
          <ac:picMkLst>
            <pc:docMk/>
            <pc:sldMk cId="3349834058" sldId="263"/>
            <ac:picMk id="9" creationId="{16D2B313-7FFC-F684-3DBC-E95EC77E8340}"/>
          </ac:picMkLst>
        </pc:picChg>
        <pc:picChg chg="add del mod">
          <ac:chgData name="Xavier Christian" userId="f8343963-fb12-42d8-b1df-6394bc184ac4" providerId="ADAL" clId="{36ED252C-D200-4C4A-8196-A9D649818923}" dt="2025-05-07T17:24:13.025" v="24" actId="478"/>
          <ac:picMkLst>
            <pc:docMk/>
            <pc:sldMk cId="3349834058" sldId="263"/>
            <ac:picMk id="13" creationId="{B9892416-3E6F-8309-2448-8C68D64241AB}"/>
          </ac:picMkLst>
        </pc:picChg>
        <pc:picChg chg="add del mod">
          <ac:chgData name="Xavier Christian" userId="f8343963-fb12-42d8-b1df-6394bc184ac4" providerId="ADAL" clId="{36ED252C-D200-4C4A-8196-A9D649818923}" dt="2025-05-07T17:24:46.688" v="30" actId="478"/>
          <ac:picMkLst>
            <pc:docMk/>
            <pc:sldMk cId="3349834058" sldId="263"/>
            <ac:picMk id="17" creationId="{F06E46D2-AC85-6F34-BF06-05EB548129A0}"/>
          </ac:picMkLst>
        </pc:picChg>
        <pc:picChg chg="add del mod">
          <ac:chgData name="Xavier Christian" userId="f8343963-fb12-42d8-b1df-6394bc184ac4" providerId="ADAL" clId="{36ED252C-D200-4C4A-8196-A9D649818923}" dt="2025-05-07T17:30:57.803" v="72" actId="478"/>
          <ac:picMkLst>
            <pc:docMk/>
            <pc:sldMk cId="3349834058" sldId="263"/>
            <ac:picMk id="21" creationId="{704B12C6-0871-1C81-C19C-B02699B6FCE5}"/>
          </ac:picMkLst>
        </pc:picChg>
        <pc:picChg chg="add mod">
          <ac:chgData name="Xavier Christian" userId="f8343963-fb12-42d8-b1df-6394bc184ac4" providerId="ADAL" clId="{36ED252C-D200-4C4A-8196-A9D649818923}" dt="2025-05-07T17:31:06.742" v="78" actId="1076"/>
          <ac:picMkLst>
            <pc:docMk/>
            <pc:sldMk cId="3349834058" sldId="263"/>
            <ac:picMk id="25" creationId="{9464C100-0DBE-4409-8E9C-CB6C77DDBB9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1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7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7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1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6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2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1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65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31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77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97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702768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902" r:id="rId6"/>
    <p:sldLayoutId id="2147483897" r:id="rId7"/>
    <p:sldLayoutId id="2147483898" r:id="rId8"/>
    <p:sldLayoutId id="2147483899" r:id="rId9"/>
    <p:sldLayoutId id="2147483901" r:id="rId10"/>
    <p:sldLayoutId id="21474839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DF149-F3EC-8129-ED7A-A976B6F3B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 err="1"/>
              <a:t>PureNet</a:t>
            </a:r>
            <a:r>
              <a:rPr lang="en-US"/>
              <a:t>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044C5-BD11-0E27-C94D-3296E3399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/>
              <a:t>By: Xavier Christian</a:t>
            </a:r>
          </a:p>
          <a:p>
            <a:r>
              <a:rPr lang="en-US"/>
              <a:t>     Chance Foster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16EB93-E299-481D-A004-769603D3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CD13B55-E709-4E18-924B-655433A92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A3B2E1D-0135-45FF-990A-436697D2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2BD9E0F-507C-49AD-B619-B42B4D342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blue and black cityscape&#10;&#10;AI-generated content may be incorrect.">
            <a:extLst>
              <a:ext uri="{FF2B5EF4-FFF2-40B4-BE49-F238E27FC236}">
                <a16:creationId xmlns:a16="http://schemas.microsoft.com/office/drawing/2014/main" id="{D3CE546E-F8C9-A24F-3984-601EFAE1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75" r="14876" b="1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58309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974D-DBA2-1166-052F-B8DF1A46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55500"/>
          </a:xfrm>
        </p:spPr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7C5C-8D4A-CAE7-622D-B2A676A53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3200" err="1">
                <a:latin typeface="Calibri"/>
                <a:ea typeface="Calibri"/>
                <a:cs typeface="Calibri"/>
              </a:rPr>
              <a:t>PureNet</a:t>
            </a:r>
            <a:r>
              <a:rPr lang="en-US" sz="3200">
                <a:latin typeface="Calibri"/>
                <a:ea typeface="Calibri"/>
                <a:cs typeface="Calibri"/>
              </a:rPr>
              <a:t> Pi is a custom-built DNS firewall solution using Python and Raspberry Pi.</a:t>
            </a:r>
          </a:p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3200">
                <a:latin typeface="Calibri"/>
                <a:ea typeface="Calibri"/>
                <a:cs typeface="Calibri"/>
              </a:rPr>
              <a:t>It combines DNS-level domain blocking with SSH-based IP-level firewall management.</a:t>
            </a:r>
          </a:p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3200">
                <a:latin typeface="Calibri"/>
                <a:ea typeface="Calibri"/>
                <a:cs typeface="Calibri"/>
              </a:rPr>
              <a:t>Users interact via a simple CLI to add, remove, check, or list blocked domains or IPs.</a:t>
            </a:r>
          </a:p>
          <a:p>
            <a:pPr marL="269875" indent="-26987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7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DB12-B1BD-D74F-50AD-647DC768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61500"/>
          </a:xfrm>
        </p:spPr>
        <p:txBody>
          <a:bodyPr/>
          <a:lstStyle/>
          <a:p>
            <a:r>
              <a:rPr lang="en-US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254FE-96F7-DCB1-89B6-CAC6FBEFE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210887"/>
            <a:ext cx="11101136" cy="43438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</a:rPr>
              <a:t>Custom Python DNS server using </a:t>
            </a:r>
            <a:r>
              <a:rPr lang="en-US" sz="3200" err="1">
                <a:latin typeface="Calibri"/>
                <a:ea typeface="Calibri"/>
                <a:cs typeface="Calibri"/>
              </a:rPr>
              <a:t>dnslib</a:t>
            </a:r>
            <a:endParaRPr lang="en-US"/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</a:rPr>
              <a:t>• Block domains using a local DNS resolver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</a:rPr>
              <a:t>• Block IPs via SSH and iptables on a remote Pi firewall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</a:rPr>
              <a:t>• Query logging for DNS requests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</a:rPr>
              <a:t>• Interactive command-line interface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</a:rPr>
              <a:t>• Blocklist persistence in text files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3200">
                <a:latin typeface="Calibri"/>
                <a:ea typeface="Calibri"/>
                <a:cs typeface="Calibri"/>
              </a:rPr>
              <a:t>• Blocked IP's and Domains are stored in text files that DNS Pi will refer to when showing what sites and devices are allowed</a:t>
            </a:r>
            <a:endParaRPr lang="en-US"/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sz="3200">
              <a:latin typeface="Calibri"/>
              <a:ea typeface="Calibri"/>
              <a:cs typeface="Calibri"/>
            </a:endParaRPr>
          </a:p>
          <a:p>
            <a:pPr marL="269875" indent="-269875"/>
            <a:endParaRPr lang="en-US">
              <a:latin typeface="Avenir Next LT Pr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48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F891-B252-3D9E-BB4B-8EF4FDC5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BE4B-DB67-457C-C822-4605B180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3200">
                <a:latin typeface="Calibri"/>
                <a:ea typeface="Calibri"/>
                <a:cs typeface="Calibri"/>
              </a:rPr>
              <a:t>1. DNS Pi: Resolves DNS requests, blocks based on domain/IP lists</a:t>
            </a:r>
          </a:p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3200">
                <a:latin typeface="Calibri"/>
                <a:ea typeface="Calibri"/>
                <a:cs typeface="Calibri"/>
              </a:rPr>
              <a:t>2. Firewall Pi: Accepts SSH commands to apply or remove IP blocks with iptables</a:t>
            </a:r>
          </a:p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3200">
                <a:latin typeface="Calibri"/>
                <a:ea typeface="Calibri"/>
                <a:cs typeface="Calibri"/>
              </a:rPr>
              <a:t>3. Client devices use the DNS Pi as their DNS resolver</a:t>
            </a:r>
          </a:p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3200">
                <a:latin typeface="Calibri"/>
                <a:ea typeface="Calibri"/>
                <a:cs typeface="Calibri"/>
              </a:rPr>
              <a:t>4. Logs DNS activity to a local file for visibility</a:t>
            </a:r>
          </a:p>
          <a:p>
            <a:pPr marL="269875" indent="-26987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D848-C2FC-D751-96E8-42345DDE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 and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6432-B6A6-D1BC-8590-D0A0D789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2400">
                <a:latin typeface="Calibri"/>
                <a:ea typeface="Calibri"/>
                <a:cs typeface="Calibri"/>
              </a:rPr>
              <a:t>User runs the DNS firewall manager on the DNS Pi</a:t>
            </a:r>
          </a:p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2400">
                <a:latin typeface="Calibri"/>
                <a:ea typeface="Calibri"/>
                <a:cs typeface="Calibri"/>
              </a:rPr>
              <a:t>• Commands like 'add-site', 'add-</a:t>
            </a:r>
            <a:r>
              <a:rPr lang="en-US" sz="2400" err="1">
                <a:latin typeface="Calibri"/>
                <a:ea typeface="Calibri"/>
                <a:cs typeface="Calibri"/>
              </a:rPr>
              <a:t>ip</a:t>
            </a:r>
            <a:r>
              <a:rPr lang="en-US" sz="2400">
                <a:latin typeface="Calibri"/>
                <a:ea typeface="Calibri"/>
                <a:cs typeface="Calibri"/>
              </a:rPr>
              <a:t>' , 'remove-site', and 'remove-</a:t>
            </a:r>
            <a:r>
              <a:rPr lang="en-US" sz="2400" err="1">
                <a:latin typeface="Calibri"/>
                <a:ea typeface="Calibri"/>
                <a:cs typeface="Calibri"/>
              </a:rPr>
              <a:t>ip</a:t>
            </a:r>
            <a:r>
              <a:rPr lang="en-US" sz="2400">
                <a:latin typeface="Calibri"/>
                <a:ea typeface="Calibri"/>
                <a:cs typeface="Calibri"/>
              </a:rPr>
              <a:t>' modify the blocklists and firewall rules</a:t>
            </a:r>
          </a:p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2400">
                <a:latin typeface="Calibri"/>
                <a:ea typeface="Calibri"/>
                <a:cs typeface="Calibri"/>
              </a:rPr>
              <a:t>• DNS queries are intercepted and filtered</a:t>
            </a:r>
          </a:p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2400">
                <a:latin typeface="Calibri"/>
                <a:ea typeface="Calibri"/>
                <a:cs typeface="Calibri"/>
              </a:rPr>
              <a:t>• IPs added are blocked on the network by the firewall Pi</a:t>
            </a:r>
          </a:p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2400">
                <a:latin typeface="Calibri"/>
                <a:ea typeface="Calibri"/>
                <a:cs typeface="Calibri"/>
              </a:rPr>
              <a:t>• All activity is logged</a:t>
            </a:r>
          </a:p>
          <a:p>
            <a:pPr marL="269875" indent="-269875">
              <a:lnSpc>
                <a:spcPct val="100000"/>
              </a:lnSpc>
              <a:spcBef>
                <a:spcPct val="20000"/>
              </a:spcBef>
            </a:pPr>
            <a:r>
              <a:rPr lang="en-US" sz="2400">
                <a:latin typeface="Calibri"/>
                <a:ea typeface="Calibri"/>
                <a:cs typeface="Calibri"/>
              </a:rPr>
              <a:t>Upon entering the internet the sites already on each block list will be already blocked so since both the firewall and DNS Pi start up automatically</a:t>
            </a:r>
          </a:p>
          <a:p>
            <a:pPr marL="269875" indent="-26987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4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9276-CBF1-6D86-0637-1DB91027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 of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B5CA0-AC3F-8ABF-AE3E-B85F656E7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2052" cy="552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109BE-1883-3796-D9EE-52C2294F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709844"/>
            <a:ext cx="5443186" cy="3604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03091-62B5-6B05-7C87-35BFCB175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25187" cy="684000"/>
          </a:xfrm>
        </p:spPr>
        <p:txBody>
          <a:bodyPr/>
          <a:lstStyle/>
          <a:p>
            <a:endParaRPr lang="en-US"/>
          </a:p>
        </p:txBody>
      </p:sp>
      <p:pic>
        <p:nvPicPr>
          <p:cNvPr id="25" name="Content Placeholder 2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464C100-0DBE-4409-8E9C-CB6C77DDBB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 rot="5400000">
            <a:off x="3848387" y="708022"/>
            <a:ext cx="4711123" cy="6795869"/>
          </a:xfrm>
        </p:spPr>
      </p:pic>
    </p:spTree>
    <p:extLst>
      <p:ext uri="{BB962C8B-B14F-4D97-AF65-F5344CB8AC3E}">
        <p14:creationId xmlns:p14="http://schemas.microsoft.com/office/powerpoint/2010/main" val="334983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D1CB-1FB5-0517-9F18-6F72582B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 Pi-Hole vs </a:t>
            </a:r>
            <a:r>
              <a:rPr lang="en-US" err="1"/>
              <a:t>Purenet</a:t>
            </a:r>
            <a:r>
              <a:rPr lang="en-US"/>
              <a:t> 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3FE53-6759-5621-59C1-0DBF42980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Pi-Hole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1056E-099E-0F55-BAE1-CA82CB0EE7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</a:rPr>
              <a:t>• Prebuilt GUI solution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</a:rPr>
              <a:t>• DNS-based blocking only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</a:rPr>
              <a:t>• Lacks integrated firewall rules</a:t>
            </a:r>
            <a:endParaRPr lang="en-US" sz="26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CB0676-71B5-A82B-6B30-2C77EB2B9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err="1">
                <a:latin typeface="Calibri"/>
                <a:ea typeface="Calibri"/>
                <a:cs typeface="Calibri"/>
              </a:rPr>
              <a:t>Purenet</a:t>
            </a:r>
            <a:r>
              <a:rPr lang="en-US" sz="2800">
                <a:latin typeface="Calibri"/>
                <a:ea typeface="Calibri"/>
                <a:cs typeface="Calibri"/>
              </a:rPr>
              <a:t> 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7CBF8-99EA-D275-D8ED-D03F1C85744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</a:rPr>
              <a:t>• Fully coded from scratch in Python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</a:rPr>
              <a:t>• Includes both DNS and firewall functionality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</a:rPr>
              <a:t>• CLI-based control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600">
                <a:latin typeface="Calibri"/>
                <a:ea typeface="Calibri"/>
                <a:cs typeface="Calibri"/>
              </a:rPr>
              <a:t>• More user functionality as users  can add and remove as they choose </a:t>
            </a:r>
            <a:endParaRPr lang="en-US"/>
          </a:p>
          <a:p>
            <a:pPr marL="269875" indent="-26987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2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66FE4-3E64-A15D-6CCD-38A46AE6E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211189"/>
          </a:xfrm>
        </p:spPr>
        <p:txBody>
          <a:bodyPr/>
          <a:lstStyle/>
          <a:p>
            <a:r>
              <a:rPr lang="en-US"/>
              <a:t>Future 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BB21E-B959-37EC-439B-F887D471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054754"/>
            <a:ext cx="11101136" cy="42539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2400"/>
              <a:t>Creating a web interface that would allow users to access the DNS-Pi functions without going into the terminal</a:t>
            </a:r>
          </a:p>
          <a:p>
            <a:pPr marL="285750" indent="-285750"/>
            <a:r>
              <a:rPr lang="en-US" sz="2400"/>
              <a:t>Allowing downloadable blocklist allowing all blocked things to be put in different save list.</a:t>
            </a:r>
          </a:p>
          <a:p>
            <a:pPr marL="285750" indent="-285750"/>
            <a:r>
              <a:rPr lang="en-US" sz="2400"/>
              <a:t>Finding a way to not have to reset the DNS-Pi in order to for the blocked domain or IP to be added  </a:t>
            </a:r>
          </a:p>
          <a:p>
            <a:pPr marL="285750" indent="-285750"/>
            <a:endParaRPr lang="en-US" sz="2400"/>
          </a:p>
          <a:p>
            <a:pPr marL="285750" indent="-2857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69781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GlowVTI</vt:lpstr>
      <vt:lpstr>PureNet Pi</vt:lpstr>
      <vt:lpstr>Project overview</vt:lpstr>
      <vt:lpstr>Key features</vt:lpstr>
      <vt:lpstr>Architecture </vt:lpstr>
      <vt:lpstr>Use-Case and workflow</vt:lpstr>
      <vt:lpstr>Photo of interface</vt:lpstr>
      <vt:lpstr>Regular Pi-Hole vs Purenet Pi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Xavier Christian</dc:creator>
  <cp:revision>1</cp:revision>
  <dcterms:created xsi:type="dcterms:W3CDTF">2025-05-06T17:28:07Z</dcterms:created>
  <dcterms:modified xsi:type="dcterms:W3CDTF">2025-05-07T17:32:33Z</dcterms:modified>
</cp:coreProperties>
</file>